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nton" charset="1" panose="00000500000000000000"/>
      <p:regular r:id="rId14"/>
    </p:embeddedFont>
    <p:embeddedFont>
      <p:font typeface="Canva Sans" charset="1" panose="020B05030305010401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" t="0" r="-11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68953" y="6228120"/>
            <a:ext cx="391180" cy="485664"/>
          </a:xfrm>
          <a:custGeom>
            <a:avLst/>
            <a:gdLst/>
            <a:ahLst/>
            <a:cxnLst/>
            <a:rect r="r" b="b" t="t" l="l"/>
            <a:pathLst>
              <a:path h="485664" w="391180">
                <a:moveTo>
                  <a:pt x="0" y="0"/>
                </a:moveTo>
                <a:lnTo>
                  <a:pt x="391180" y="0"/>
                </a:lnTo>
                <a:lnTo>
                  <a:pt x="391180" y="485664"/>
                </a:lnTo>
                <a:lnTo>
                  <a:pt x="0" y="485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02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46751" y="2517985"/>
            <a:ext cx="20847936" cy="4923556"/>
          </a:xfrm>
          <a:custGeom>
            <a:avLst/>
            <a:gdLst/>
            <a:ahLst/>
            <a:cxnLst/>
            <a:rect r="r" b="b" t="t" l="l"/>
            <a:pathLst>
              <a:path h="4923556" w="20847936">
                <a:moveTo>
                  <a:pt x="0" y="0"/>
                </a:moveTo>
                <a:lnTo>
                  <a:pt x="20847936" y="0"/>
                </a:lnTo>
                <a:lnTo>
                  <a:pt x="20847936" y="4923555"/>
                </a:lnTo>
                <a:lnTo>
                  <a:pt x="0" y="4923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7000"/>
            </a:blip>
            <a:stretch>
              <a:fillRect l="0" t="-38060" r="0" b="-10012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85488" y="4739524"/>
            <a:ext cx="6317024" cy="722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67"/>
              </a:lnSpc>
              <a:spcBef>
                <a:spcPct val="0"/>
              </a:spcBef>
            </a:pPr>
            <a:r>
              <a:rPr lang="en-US" sz="419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Wie ist mein Spiel entstanden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02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19374" y="0"/>
            <a:ext cx="18507374" cy="3333491"/>
          </a:xfrm>
          <a:custGeom>
            <a:avLst/>
            <a:gdLst/>
            <a:ahLst/>
            <a:cxnLst/>
            <a:rect r="r" b="b" t="t" l="l"/>
            <a:pathLst>
              <a:path h="3333491" w="18507374">
                <a:moveTo>
                  <a:pt x="0" y="0"/>
                </a:moveTo>
                <a:lnTo>
                  <a:pt x="18507374" y="0"/>
                </a:lnTo>
                <a:lnTo>
                  <a:pt x="18507374" y="3333491"/>
                </a:lnTo>
                <a:lnTo>
                  <a:pt x="0" y="33334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1000"/>
            </a:blip>
            <a:stretch>
              <a:fillRect l="0" t="-47195" r="0" b="-16510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152671"/>
            <a:ext cx="13356004" cy="4348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6"/>
              </a:lnSpc>
            </a:pPr>
            <a:r>
              <a:rPr lang="en-US" sz="3562" spc="12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Your goal is to find your missing friend and you can make decisions on your adventure. Leading to many endings. With one right ending. Finding your friend(alive).</a:t>
            </a:r>
          </a:p>
          <a:p>
            <a:pPr algn="l">
              <a:lnSpc>
                <a:spcPts val="5806"/>
              </a:lnSpc>
            </a:pPr>
            <a:r>
              <a:rPr lang="en-US" sz="3562" spc="12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Sometimes you will need to open doors with keys or with codes that are hidden in the rooms</a:t>
            </a:r>
          </a:p>
          <a:p>
            <a:pPr algn="l">
              <a:lnSpc>
                <a:spcPts val="5806"/>
              </a:lnSpc>
            </a:pPr>
            <a:r>
              <a:rPr lang="en-US" sz="3562" spc="12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665465" y="1234512"/>
            <a:ext cx="13356004" cy="778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7"/>
              </a:lnSpc>
              <a:spcBef>
                <a:spcPct val="0"/>
              </a:spcBef>
            </a:pPr>
            <a:r>
              <a:rPr lang="en-US" sz="459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Allererster Gedanke für mein Spiel: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02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790606" y="-311930"/>
            <a:ext cx="25869211" cy="2790417"/>
          </a:xfrm>
          <a:custGeom>
            <a:avLst/>
            <a:gdLst/>
            <a:ahLst/>
            <a:cxnLst/>
            <a:rect r="r" b="b" t="t" l="l"/>
            <a:pathLst>
              <a:path h="2790417" w="25869211">
                <a:moveTo>
                  <a:pt x="0" y="0"/>
                </a:moveTo>
                <a:lnTo>
                  <a:pt x="25869212" y="0"/>
                </a:lnTo>
                <a:lnTo>
                  <a:pt x="25869212" y="2790416"/>
                </a:lnTo>
                <a:lnTo>
                  <a:pt x="0" y="27904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3000"/>
            </a:blip>
            <a:stretch>
              <a:fillRect l="0" t="-112897" r="0" b="-18806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65998" y="651033"/>
            <a:ext cx="13356004" cy="77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5"/>
              </a:lnSpc>
              <a:spcBef>
                <a:spcPct val="0"/>
              </a:spcBef>
            </a:pPr>
            <a:r>
              <a:rPr lang="en-US" sz="459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Finales Produkt </a:t>
            </a:r>
          </a:p>
        </p:txBody>
      </p:sp>
      <p:sp>
        <p:nvSpPr>
          <p:cNvPr name="Freeform 4" id="4"/>
          <p:cNvSpPr/>
          <p:nvPr/>
        </p:nvSpPr>
        <p:spPr>
          <a:xfrm flipH="false" flipV="true" rot="2411469">
            <a:off x="1115123" y="5816677"/>
            <a:ext cx="3264338" cy="293790"/>
          </a:xfrm>
          <a:custGeom>
            <a:avLst/>
            <a:gdLst/>
            <a:ahLst/>
            <a:cxnLst/>
            <a:rect r="r" b="b" t="t" l="l"/>
            <a:pathLst>
              <a:path h="293790" w="3264338">
                <a:moveTo>
                  <a:pt x="0" y="293791"/>
                </a:moveTo>
                <a:lnTo>
                  <a:pt x="3264339" y="293791"/>
                </a:lnTo>
                <a:lnTo>
                  <a:pt x="3264339" y="0"/>
                </a:lnTo>
                <a:lnTo>
                  <a:pt x="0" y="0"/>
                </a:lnTo>
                <a:lnTo>
                  <a:pt x="0" y="29379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8813" y="3128388"/>
            <a:ext cx="4034370" cy="1107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51"/>
              </a:lnSpc>
              <a:spcBef>
                <a:spcPct val="0"/>
              </a:spcBef>
            </a:pPr>
            <a:r>
              <a:rPr lang="en-US" sz="317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Du wachst auf und dein Freund ist weg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47292" y="7306393"/>
            <a:ext cx="4696553" cy="1671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52"/>
              </a:lnSpc>
            </a:pPr>
            <a:r>
              <a:rPr lang="en-US" sz="317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Alles ist ein wenig anders</a:t>
            </a:r>
          </a:p>
          <a:p>
            <a:pPr algn="ctr">
              <a:lnSpc>
                <a:spcPts val="4452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974947" y="4033647"/>
            <a:ext cx="5905122" cy="1109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52"/>
              </a:lnSpc>
              <a:spcBef>
                <a:spcPct val="0"/>
              </a:spcBef>
            </a:pPr>
            <a:r>
              <a:rPr lang="en-US" sz="317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Hinweise - Entscheidungen -  unterschiedliche Enden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683320" y="8426962"/>
            <a:ext cx="4083754" cy="1671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52"/>
              </a:lnSpc>
              <a:spcBef>
                <a:spcPct val="0"/>
              </a:spcBef>
            </a:pPr>
            <a:r>
              <a:rPr lang="en-US" sz="317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Dein Ziel: Finde deinen Freund...Lebend</a:t>
            </a:r>
          </a:p>
        </p:txBody>
      </p:sp>
      <p:sp>
        <p:nvSpPr>
          <p:cNvPr name="Freeform 9" id="9"/>
          <p:cNvSpPr/>
          <p:nvPr/>
        </p:nvSpPr>
        <p:spPr>
          <a:xfrm flipH="false" flipV="true" rot="-1996041">
            <a:off x="6865372" y="6813386"/>
            <a:ext cx="3264338" cy="293790"/>
          </a:xfrm>
          <a:custGeom>
            <a:avLst/>
            <a:gdLst/>
            <a:ahLst/>
            <a:cxnLst/>
            <a:rect r="r" b="b" t="t" l="l"/>
            <a:pathLst>
              <a:path h="293790" w="3264338">
                <a:moveTo>
                  <a:pt x="0" y="293790"/>
                </a:moveTo>
                <a:lnTo>
                  <a:pt x="3264339" y="293790"/>
                </a:lnTo>
                <a:lnTo>
                  <a:pt x="3264339" y="0"/>
                </a:lnTo>
                <a:lnTo>
                  <a:pt x="0" y="0"/>
                </a:lnTo>
                <a:lnTo>
                  <a:pt x="0" y="29379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7995453">
            <a:off x="11762927" y="6902270"/>
            <a:ext cx="3264338" cy="293790"/>
          </a:xfrm>
          <a:custGeom>
            <a:avLst/>
            <a:gdLst/>
            <a:ahLst/>
            <a:cxnLst/>
            <a:rect r="r" b="b" t="t" l="l"/>
            <a:pathLst>
              <a:path h="293790" w="3264338">
                <a:moveTo>
                  <a:pt x="0" y="0"/>
                </a:moveTo>
                <a:lnTo>
                  <a:pt x="3264339" y="0"/>
                </a:lnTo>
                <a:lnTo>
                  <a:pt x="3264339" y="293790"/>
                </a:lnTo>
                <a:lnTo>
                  <a:pt x="0" y="2937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02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77010" y="3255895"/>
            <a:ext cx="18842021" cy="2580591"/>
          </a:xfrm>
          <a:custGeom>
            <a:avLst/>
            <a:gdLst/>
            <a:ahLst/>
            <a:cxnLst/>
            <a:rect r="r" b="b" t="t" l="l"/>
            <a:pathLst>
              <a:path h="2580591" w="18842021">
                <a:moveTo>
                  <a:pt x="0" y="0"/>
                </a:moveTo>
                <a:lnTo>
                  <a:pt x="18842020" y="0"/>
                </a:lnTo>
                <a:lnTo>
                  <a:pt x="18842020" y="2580591"/>
                </a:lnTo>
                <a:lnTo>
                  <a:pt x="0" y="25805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3000"/>
            </a:blip>
            <a:stretch>
              <a:fillRect l="0" t="-57528" r="0" b="-12996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43008" y="4198870"/>
            <a:ext cx="13356004" cy="77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5"/>
              </a:lnSpc>
              <a:spcBef>
                <a:spcPct val="0"/>
              </a:spcBef>
            </a:pPr>
            <a:r>
              <a:rPr lang="en-US" sz="459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Technische Highlights</a:t>
            </a: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02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3350" y="2540468"/>
            <a:ext cx="11119379" cy="6153941"/>
          </a:xfrm>
          <a:custGeom>
            <a:avLst/>
            <a:gdLst/>
            <a:ahLst/>
            <a:cxnLst/>
            <a:rect r="r" b="b" t="t" l="l"/>
            <a:pathLst>
              <a:path h="6153941" w="11119379">
                <a:moveTo>
                  <a:pt x="0" y="0"/>
                </a:moveTo>
                <a:lnTo>
                  <a:pt x="11119379" y="0"/>
                </a:lnTo>
                <a:lnTo>
                  <a:pt x="11119379" y="6153941"/>
                </a:lnTo>
                <a:lnTo>
                  <a:pt x="0" y="61539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3236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41856" y="-975632"/>
            <a:ext cx="19054756" cy="3042161"/>
          </a:xfrm>
          <a:custGeom>
            <a:avLst/>
            <a:gdLst/>
            <a:ahLst/>
            <a:cxnLst/>
            <a:rect r="r" b="b" t="t" l="l"/>
            <a:pathLst>
              <a:path h="3042161" w="19054756">
                <a:moveTo>
                  <a:pt x="0" y="0"/>
                </a:moveTo>
                <a:lnTo>
                  <a:pt x="19054756" y="0"/>
                </a:lnTo>
                <a:lnTo>
                  <a:pt x="19054756" y="3042162"/>
                </a:lnTo>
                <a:lnTo>
                  <a:pt x="0" y="3042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2000"/>
            </a:blip>
            <a:stretch>
              <a:fillRect l="0" t="-30766" r="0" b="-11899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71550"/>
            <a:ext cx="7407025" cy="554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91"/>
              </a:lnSpc>
              <a:spcBef>
                <a:spcPct val="0"/>
              </a:spcBef>
            </a:pPr>
            <a:r>
              <a:rPr lang="en-US" sz="327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Ra</a:t>
            </a:r>
            <a:r>
              <a:rPr lang="en-US" sz="327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umwechsel durch Collisions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02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45178" y="0"/>
            <a:ext cx="7770556" cy="10287000"/>
          </a:xfrm>
          <a:custGeom>
            <a:avLst/>
            <a:gdLst/>
            <a:ahLst/>
            <a:cxnLst/>
            <a:rect r="r" b="b" t="t" l="l"/>
            <a:pathLst>
              <a:path h="10287000" w="7770556">
                <a:moveTo>
                  <a:pt x="0" y="0"/>
                </a:moveTo>
                <a:lnTo>
                  <a:pt x="7770556" y="0"/>
                </a:lnTo>
                <a:lnTo>
                  <a:pt x="777055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56081" y="-1166191"/>
            <a:ext cx="11301259" cy="3249112"/>
          </a:xfrm>
          <a:custGeom>
            <a:avLst/>
            <a:gdLst/>
            <a:ahLst/>
            <a:cxnLst/>
            <a:rect r="r" b="b" t="t" l="l"/>
            <a:pathLst>
              <a:path h="3249112" w="11301259">
                <a:moveTo>
                  <a:pt x="0" y="0"/>
                </a:moveTo>
                <a:lnTo>
                  <a:pt x="11301259" y="0"/>
                </a:lnTo>
                <a:lnTo>
                  <a:pt x="11301259" y="3249112"/>
                </a:lnTo>
                <a:lnTo>
                  <a:pt x="0" y="32491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6748" y="208519"/>
            <a:ext cx="10545178" cy="4563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Visuelle Effekte</a:t>
            </a:r>
          </a:p>
          <a:p>
            <a:pPr algn="l">
              <a:lnSpc>
                <a:spcPts val="5179"/>
              </a:lnSpc>
              <a:spcBef>
                <a:spcPct val="0"/>
              </a:spcBef>
            </a:pPr>
          </a:p>
          <a:p>
            <a:pPr algn="l">
              <a:lnSpc>
                <a:spcPts val="5179"/>
              </a:lnSpc>
              <a:spcBef>
                <a:spcPct val="0"/>
              </a:spcBef>
            </a:pPr>
          </a:p>
          <a:p>
            <a:pPr algn="l">
              <a:lnSpc>
                <a:spcPts val="5179"/>
              </a:lnSpc>
              <a:spcBef>
                <a:spcPct val="0"/>
              </a:spcBef>
            </a:pPr>
          </a:p>
          <a:p>
            <a:pPr algn="l">
              <a:lnSpc>
                <a:spcPts val="5179"/>
              </a:lnSpc>
              <a:spcBef>
                <a:spcPct val="0"/>
              </a:spcBef>
            </a:pPr>
          </a:p>
          <a:p>
            <a:pPr algn="l">
              <a:lnSpc>
                <a:spcPts val="5179"/>
              </a:lnSpc>
              <a:spcBef>
                <a:spcPct val="0"/>
              </a:spcBef>
            </a:pPr>
          </a:p>
          <a:p>
            <a:pPr algn="l">
              <a:lnSpc>
                <a:spcPts val="517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96748" y="2452292"/>
            <a:ext cx="2340985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-Flickering</a:t>
            </a:r>
          </a:p>
          <a:p>
            <a:pPr algn="l">
              <a:lnSpc>
                <a:spcPts val="5179"/>
              </a:lnSpc>
              <a:spcBef>
                <a:spcPct val="0"/>
              </a:spcBef>
            </a:pPr>
          </a:p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-Fades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020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32680" y="1028700"/>
            <a:ext cx="19953361" cy="8429883"/>
          </a:xfrm>
          <a:custGeom>
            <a:avLst/>
            <a:gdLst/>
            <a:ahLst/>
            <a:cxnLst/>
            <a:rect r="r" b="b" t="t" l="l"/>
            <a:pathLst>
              <a:path h="8429883" w="19953361">
                <a:moveTo>
                  <a:pt x="0" y="0"/>
                </a:moveTo>
                <a:lnTo>
                  <a:pt x="19953360" y="0"/>
                </a:lnTo>
                <a:lnTo>
                  <a:pt x="19953360" y="8429883"/>
                </a:lnTo>
                <a:lnTo>
                  <a:pt x="0" y="84298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75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65998" y="4460465"/>
            <a:ext cx="13356004" cy="77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5"/>
              </a:lnSpc>
              <a:spcBef>
                <a:spcPct val="0"/>
              </a:spcBef>
            </a:pPr>
            <a:r>
              <a:rPr lang="en-US" sz="459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Live Demo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DAGm9aE4rrs</dc:identifier>
  <dcterms:modified xsi:type="dcterms:W3CDTF">2011-08-01T06:04:30Z</dcterms:modified>
  <cp:revision>1</cp:revision>
  <dc:title>Where are you?</dc:title>
</cp:coreProperties>
</file>

<file path=docProps/thumbnail.jpeg>
</file>